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36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54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0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33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4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32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27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35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98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21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D8447-59A9-48E7-835F-8164D0362402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FF725-4825-4E70-BBB1-FEF94D11A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19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Сортировки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69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{//за одну итерацию - вниз наименьший</a:t>
            </a:r>
          </a:p>
          <a:p>
            <a:pPr marL="0" indent="0">
              <a:buNone/>
            </a:pPr>
            <a:r>
              <a:rPr lang="ru-RU" dirty="0"/>
              <a:t>	//Цикл сортировки методом "всплывающего пузырька" в</a:t>
            </a:r>
          </a:p>
          <a:p>
            <a:pPr marL="0" indent="0">
              <a:buNone/>
            </a:pPr>
            <a:r>
              <a:rPr lang="ru-RU" dirty="0"/>
              <a:t>	//порядке возрастания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int</a:t>
            </a:r>
            <a:r>
              <a:rPr lang="ru-RU" dirty="0" smtClean="0"/>
              <a:t> </a:t>
            </a:r>
            <a:r>
              <a:rPr lang="ru-RU" dirty="0" err="1"/>
              <a:t>ar</a:t>
            </a:r>
            <a:r>
              <a:rPr lang="ru-RU" dirty="0"/>
              <a:t>[]={7,2,5,6,1,3,2,5,3,9,1};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n =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ar</a:t>
            </a:r>
            <a:r>
              <a:rPr lang="en-US" dirty="0"/>
              <a:t>)/</a:t>
            </a:r>
            <a:r>
              <a:rPr lang="en-US" dirty="0" err="1"/>
              <a:t>sizeof</a:t>
            </a:r>
            <a:r>
              <a:rPr lang="en-US" dirty="0"/>
              <a:t>(int);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i=1; i&lt;n; i++)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 smtClean="0"/>
              <a:t>{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	</a:t>
            </a:r>
            <a:r>
              <a:rPr lang="ru-RU" dirty="0" err="1" smtClean="0"/>
              <a:t>bool</a:t>
            </a:r>
            <a:r>
              <a:rPr lang="ru-RU" dirty="0" smtClean="0"/>
              <a:t> </a:t>
            </a:r>
            <a:r>
              <a:rPr lang="ru-RU" dirty="0"/>
              <a:t>b = </a:t>
            </a:r>
            <a:r>
              <a:rPr lang="ru-RU" dirty="0" err="1"/>
              <a:t>false</a:t>
            </a:r>
            <a:r>
              <a:rPr lang="ru-RU" dirty="0"/>
              <a:t>;//флажок - была ли хотя бы одна перестановка</a:t>
            </a:r>
          </a:p>
          <a:p>
            <a:pPr marL="0" indent="0">
              <a:buNone/>
            </a:pPr>
            <a:r>
              <a:rPr lang="ru-RU" dirty="0"/>
              <a:t>		</a:t>
            </a:r>
            <a:r>
              <a:rPr lang="en-US" dirty="0" smtClean="0"/>
              <a:t>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j=n-1; j&gt;=i; j--)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ru-RU" dirty="0" smtClean="0"/>
              <a:t>{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		</a:t>
            </a:r>
            <a:r>
              <a:rPr lang="ru-RU" dirty="0" err="1" smtClean="0"/>
              <a:t>if</a:t>
            </a:r>
            <a:r>
              <a:rPr lang="ru-RU" dirty="0" smtClean="0"/>
              <a:t>(</a:t>
            </a:r>
            <a:r>
              <a:rPr lang="ru-RU" dirty="0" err="1" smtClean="0"/>
              <a:t>ar</a:t>
            </a:r>
            <a:r>
              <a:rPr lang="ru-RU" dirty="0" smtClean="0"/>
              <a:t>[j-1</a:t>
            </a:r>
            <a:r>
              <a:rPr lang="ru-RU" dirty="0"/>
              <a:t>] &gt; </a:t>
            </a:r>
            <a:r>
              <a:rPr lang="ru-RU" dirty="0" err="1"/>
              <a:t>ar</a:t>
            </a:r>
            <a:r>
              <a:rPr lang="ru-RU" dirty="0"/>
              <a:t>[j])</a:t>
            </a:r>
          </a:p>
          <a:p>
            <a:pPr marL="0" indent="0">
              <a:buNone/>
            </a:pPr>
            <a:r>
              <a:rPr lang="ru-RU" dirty="0"/>
              <a:t>			</a:t>
            </a:r>
            <a:r>
              <a:rPr lang="ru-RU" dirty="0" smtClean="0"/>
              <a:t>{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			</a:t>
            </a:r>
            <a:r>
              <a:rPr lang="ru-RU" dirty="0" smtClean="0"/>
              <a:t>//</a:t>
            </a:r>
            <a:r>
              <a:rPr lang="ru-RU" dirty="0"/>
              <a:t>Переставляем местами элементы:</a:t>
            </a:r>
          </a:p>
          <a:p>
            <a:pPr marL="0" indent="0">
              <a:buNone/>
            </a:pPr>
            <a:r>
              <a:rPr lang="ru-RU" dirty="0"/>
              <a:t>			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Tmp</a:t>
            </a:r>
            <a:r>
              <a:rPr lang="en-US" dirty="0"/>
              <a:t>=</a:t>
            </a:r>
            <a:r>
              <a:rPr lang="en-US" dirty="0" err="1"/>
              <a:t>ar</a:t>
            </a:r>
            <a:r>
              <a:rPr lang="en-US" dirty="0"/>
              <a:t>[j];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 smtClean="0"/>
              <a:t>ar</a:t>
            </a:r>
            <a:r>
              <a:rPr lang="en-US" dirty="0" smtClean="0"/>
              <a:t>[j</a:t>
            </a:r>
            <a:r>
              <a:rPr lang="en-US" dirty="0"/>
              <a:t>]=</a:t>
            </a:r>
            <a:r>
              <a:rPr lang="en-US" dirty="0" err="1"/>
              <a:t>ar</a:t>
            </a:r>
            <a:r>
              <a:rPr lang="en-US" dirty="0"/>
              <a:t>[j-1];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 smtClean="0"/>
              <a:t>ar</a:t>
            </a:r>
            <a:r>
              <a:rPr lang="en-US" dirty="0" smtClean="0"/>
              <a:t>[j-1</a:t>
            </a:r>
            <a:r>
              <a:rPr lang="en-US" dirty="0"/>
              <a:t>]=</a:t>
            </a:r>
            <a:r>
              <a:rPr lang="en-US" dirty="0" err="1"/>
              <a:t>Tmp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smtClean="0"/>
              <a:t>b=true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}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}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if(b</a:t>
            </a:r>
            <a:r>
              <a:rPr lang="en-US" dirty="0"/>
              <a:t>==false)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		break;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 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76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выбором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Один из самых простых алгоритмов (выбором – так как он работает по принципу выбора наименьшего элемента из оставшихся):</a:t>
            </a:r>
          </a:p>
          <a:p>
            <a:pPr marL="0" indent="0">
              <a:buNone/>
            </a:pPr>
            <a:r>
              <a:rPr lang="ru-RU" dirty="0" smtClean="0"/>
              <a:t>1)	отыскивается наименьший элемент массива и меняется местами с первым</a:t>
            </a:r>
          </a:p>
          <a:p>
            <a:pPr marL="0" indent="0">
              <a:buNone/>
            </a:pPr>
            <a:r>
              <a:rPr lang="ru-RU" dirty="0" smtClean="0"/>
              <a:t>2)	из оставшихся элементов снова находится наименьший и меняется местами со вторым</a:t>
            </a:r>
          </a:p>
          <a:p>
            <a:pPr marL="0" indent="0">
              <a:buNone/>
            </a:pPr>
            <a:r>
              <a:rPr lang="ru-RU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85888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выбором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574037"/>
              </p:ext>
            </p:extLst>
          </p:nvPr>
        </p:nvGraphicFramePr>
        <p:xfrm>
          <a:off x="2195736" y="1484784"/>
          <a:ext cx="5184576" cy="470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icture" r:id="rId3" imgW="3908767" imgH="3434755" progId="Word.Picture.8">
                  <p:embed/>
                </p:oleObj>
              </mc:Choice>
              <mc:Fallback>
                <p:oleObj name="Picture" r:id="rId3" imgW="3908767" imgH="3434755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484784"/>
                        <a:ext cx="5184576" cy="4704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3673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Сортировка выбором (реализация)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9971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 smtClean="0"/>
              <a:t>[]={7,2,-5,6,0,3,2,5,3,-9,99,100};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n =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</a:t>
            </a:r>
            <a:r>
              <a:rPr lang="en-US" dirty="0" smtClean="0"/>
              <a:t>)/</a:t>
            </a:r>
            <a:r>
              <a:rPr lang="en-US" dirty="0" err="1" smtClean="0"/>
              <a:t>sizeof</a:t>
            </a:r>
            <a:r>
              <a:rPr lang="en-US" dirty="0" smtClean="0"/>
              <a:t>(int);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for</a:t>
            </a:r>
            <a:r>
              <a:rPr lang="ru-RU" dirty="0" smtClean="0"/>
              <a:t>(</a:t>
            </a:r>
            <a:r>
              <a:rPr lang="ru-RU" dirty="0" err="1" smtClean="0"/>
              <a:t>int</a:t>
            </a:r>
            <a:r>
              <a:rPr lang="ru-RU" dirty="0" smtClean="0"/>
              <a:t> </a:t>
            </a:r>
            <a:r>
              <a:rPr lang="ru-RU" dirty="0" smtClean="0"/>
              <a:t>i=0; i&lt;n-1; i++)  // n-1, так как последний автоматически окажется на своем месте</a:t>
            </a:r>
          </a:p>
          <a:p>
            <a:pPr marL="0" indent="0">
              <a:buNone/>
            </a:pPr>
            <a:r>
              <a:rPr lang="ru-RU" dirty="0" smtClean="0"/>
              <a:t>{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/>
              <a:t>//</a:t>
            </a:r>
            <a:r>
              <a:rPr lang="ru-RU" dirty="0" smtClean="0"/>
              <a:t>Поиск минимального из оставшихся значений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err="1" smtClean="0"/>
              <a:t>int</a:t>
            </a:r>
            <a:r>
              <a:rPr lang="ru-RU" dirty="0" smtClean="0"/>
              <a:t> </a:t>
            </a:r>
            <a:r>
              <a:rPr lang="ru-RU" dirty="0" err="1" smtClean="0"/>
              <a:t>min</a:t>
            </a:r>
            <a:r>
              <a:rPr lang="ru-RU" dirty="0" smtClean="0"/>
              <a:t> = i; //здесь будет индекс элемента с минимальным значением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j=i+1; j&lt;n; j++)//		{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		if(</a:t>
            </a:r>
            <a:r>
              <a:rPr lang="en-US" dirty="0" err="1" smtClean="0"/>
              <a:t>ar</a:t>
            </a:r>
            <a:r>
              <a:rPr lang="en-US" dirty="0" smtClean="0"/>
              <a:t>[j]&lt;</a:t>
            </a:r>
            <a:r>
              <a:rPr lang="en-US" dirty="0" err="1" smtClean="0"/>
              <a:t>ar</a:t>
            </a:r>
            <a:r>
              <a:rPr lang="en-US" dirty="0" smtClean="0"/>
              <a:t>[min])</a:t>
            </a:r>
            <a:r>
              <a:rPr lang="ru-RU" dirty="0" smtClean="0"/>
              <a:t>		</a:t>
            </a:r>
            <a:r>
              <a:rPr lang="ru-RU" dirty="0" err="1" smtClean="0"/>
              <a:t>min</a:t>
            </a:r>
            <a:r>
              <a:rPr lang="ru-RU" dirty="0" smtClean="0"/>
              <a:t>=j;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/>
              <a:t>}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/>
              <a:t>//</a:t>
            </a:r>
            <a:r>
              <a:rPr lang="ru-RU" dirty="0" smtClean="0"/>
              <a:t>Обмен местами текущего с минимальным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tmp</a:t>
            </a:r>
            <a:r>
              <a:rPr lang="en-US" dirty="0" smtClean="0"/>
              <a:t> = </a:t>
            </a:r>
            <a:r>
              <a:rPr lang="en-US" dirty="0" err="1" smtClean="0"/>
              <a:t>ar</a:t>
            </a:r>
            <a:r>
              <a:rPr lang="en-US" dirty="0" smtClean="0"/>
              <a:t>[min];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ar</a:t>
            </a:r>
            <a:r>
              <a:rPr lang="en-US" dirty="0" smtClean="0"/>
              <a:t>[min</a:t>
            </a:r>
            <a:r>
              <a:rPr lang="en-US" dirty="0" smtClean="0"/>
              <a:t>] = </a:t>
            </a:r>
            <a:r>
              <a:rPr lang="en-US" dirty="0" err="1" smtClean="0"/>
              <a:t>ar</a:t>
            </a:r>
            <a:r>
              <a:rPr lang="en-US" dirty="0" smtClean="0"/>
              <a:t>[i];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ru-RU" dirty="0" err="1" smtClean="0"/>
              <a:t>ar</a:t>
            </a:r>
            <a:r>
              <a:rPr lang="ru-RU" dirty="0" smtClean="0"/>
              <a:t>[i</a:t>
            </a:r>
            <a:r>
              <a:rPr lang="ru-RU" dirty="0" smtClean="0"/>
              <a:t>] = </a:t>
            </a:r>
            <a:r>
              <a:rPr lang="ru-RU" dirty="0" err="1" smtClean="0"/>
              <a:t>tmp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35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вставками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Вместо перестановки местами используется </a:t>
            </a:r>
            <a:r>
              <a:rPr lang="ru-RU" dirty="0" smtClean="0"/>
              <a:t>сдвиг</a:t>
            </a:r>
            <a:r>
              <a:rPr lang="en-US" dirty="0" smtClean="0"/>
              <a:t>: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1)	все </a:t>
            </a:r>
            <a:r>
              <a:rPr lang="ru-RU" dirty="0"/>
              <a:t>предыдущие элементы отсортированы</a:t>
            </a:r>
          </a:p>
          <a:p>
            <a:pPr marL="0" lvl="0" indent="0">
              <a:buNone/>
            </a:pPr>
            <a:r>
              <a:rPr lang="en-US" dirty="0" smtClean="0"/>
              <a:t>2</a:t>
            </a:r>
            <a:r>
              <a:rPr lang="ru-RU" dirty="0" smtClean="0"/>
              <a:t>)	для </a:t>
            </a:r>
            <a:r>
              <a:rPr lang="ru-RU" dirty="0"/>
              <a:t>каждого очередного элемента находится место в уже отсортированном промежутке – перед каким вставлять</a:t>
            </a:r>
          </a:p>
          <a:p>
            <a:pPr marL="0" lvl="0" indent="0">
              <a:buNone/>
            </a:pPr>
            <a:r>
              <a:rPr lang="en-US" dirty="0"/>
              <a:t>3</a:t>
            </a:r>
            <a:r>
              <a:rPr lang="ru-RU" dirty="0" smtClean="0"/>
              <a:t>)	для </a:t>
            </a:r>
            <a:r>
              <a:rPr lang="ru-RU" dirty="0"/>
              <a:t>освобождения места для вставки часть массива сдвигается вправо, начиная с самого правого элемента</a:t>
            </a:r>
          </a:p>
          <a:p>
            <a:pPr marL="0" lvl="0" indent="0">
              <a:buNone/>
            </a:pPr>
            <a:r>
              <a:rPr lang="en-US" dirty="0" smtClean="0"/>
              <a:t>4</a:t>
            </a:r>
            <a:r>
              <a:rPr lang="ru-RU" dirty="0" smtClean="0"/>
              <a:t>) текущий </a:t>
            </a:r>
            <a:r>
              <a:rPr lang="ru-RU" dirty="0"/>
              <a:t>элемент вставляется в освободившееся место среди отсортированных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924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826682"/>
              </p:ext>
            </p:extLst>
          </p:nvPr>
        </p:nvGraphicFramePr>
        <p:xfrm>
          <a:off x="2286000" y="332656"/>
          <a:ext cx="4572000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Picture" r:id="rId3" imgW="4576144" imgH="6411856" progId="Word.Picture.8">
                  <p:embed/>
                </p:oleObj>
              </mc:Choice>
              <mc:Fallback>
                <p:oleObj name="Picture" r:id="rId3" imgW="4576144" imgH="6411856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56"/>
                        <a:ext cx="4572000" cy="640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974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Сортировка вставками(реализация)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50" dirty="0" err="1" smtClean="0"/>
              <a:t>int</a:t>
            </a:r>
            <a:r>
              <a:rPr lang="en-US" sz="1550" dirty="0" smtClean="0"/>
              <a:t> </a:t>
            </a:r>
            <a:r>
              <a:rPr lang="en-US" sz="1550" dirty="0" err="1"/>
              <a:t>ar</a:t>
            </a:r>
            <a:r>
              <a:rPr lang="en-US" sz="1550" dirty="0"/>
              <a:t>[]={7,2,5,6,1,3,2,5,3,9,-1};</a:t>
            </a:r>
            <a:endParaRPr lang="ru-RU" sz="1550" dirty="0"/>
          </a:p>
          <a:p>
            <a:pPr marL="0" indent="0">
              <a:buNone/>
            </a:pPr>
            <a:r>
              <a:rPr lang="en-US" sz="1550" dirty="0" err="1" smtClean="0"/>
              <a:t>int</a:t>
            </a:r>
            <a:r>
              <a:rPr lang="en-US" sz="1550" dirty="0" smtClean="0"/>
              <a:t> </a:t>
            </a:r>
            <a:r>
              <a:rPr lang="en-US" sz="1550" dirty="0"/>
              <a:t>n = </a:t>
            </a:r>
            <a:r>
              <a:rPr lang="en-US" sz="1550" dirty="0" err="1"/>
              <a:t>sizeof</a:t>
            </a:r>
            <a:r>
              <a:rPr lang="en-US" sz="1550" dirty="0"/>
              <a:t>(</a:t>
            </a:r>
            <a:r>
              <a:rPr lang="en-US" sz="1550" dirty="0" err="1"/>
              <a:t>ar</a:t>
            </a:r>
            <a:r>
              <a:rPr lang="en-US" sz="1550" dirty="0"/>
              <a:t>)/</a:t>
            </a:r>
            <a:r>
              <a:rPr lang="en-US" sz="1550" dirty="0" err="1"/>
              <a:t>sizeof</a:t>
            </a:r>
            <a:r>
              <a:rPr lang="en-US" sz="1550" dirty="0"/>
              <a:t>(int);</a:t>
            </a:r>
            <a:endParaRPr lang="ru-RU" sz="1550" dirty="0"/>
          </a:p>
          <a:p>
            <a:pPr marL="0" indent="0">
              <a:buNone/>
            </a:pPr>
            <a:r>
              <a:rPr lang="en-US" sz="1550" dirty="0"/>
              <a:t>	</a:t>
            </a:r>
            <a:endParaRPr lang="ru-RU" sz="1550" dirty="0"/>
          </a:p>
          <a:p>
            <a:pPr marL="0" indent="0">
              <a:buNone/>
            </a:pPr>
            <a:r>
              <a:rPr lang="ru-RU" sz="1550" dirty="0" err="1" smtClean="0"/>
              <a:t>for</a:t>
            </a:r>
            <a:r>
              <a:rPr lang="ru-RU" sz="1550" dirty="0" smtClean="0"/>
              <a:t>(</a:t>
            </a:r>
            <a:r>
              <a:rPr lang="ru-RU" sz="1550" dirty="0" err="1" smtClean="0"/>
              <a:t>int</a:t>
            </a:r>
            <a:r>
              <a:rPr lang="ru-RU" sz="1550" dirty="0" smtClean="0"/>
              <a:t> </a:t>
            </a:r>
            <a:r>
              <a:rPr lang="ru-RU" sz="1550" dirty="0"/>
              <a:t>i=1; i&lt;n; i++)//</a:t>
            </a:r>
            <a:r>
              <a:rPr lang="ru-RU" sz="1550" dirty="0" err="1"/>
              <a:t>Cчитаем</a:t>
            </a:r>
            <a:r>
              <a:rPr lang="ru-RU" sz="1550" dirty="0"/>
              <a:t>, что нулевой элемент "упорядочен"</a:t>
            </a:r>
          </a:p>
          <a:p>
            <a:pPr marL="0" indent="0">
              <a:buNone/>
            </a:pPr>
            <a:r>
              <a:rPr lang="ru-RU" sz="1550" dirty="0" smtClean="0"/>
              <a:t>{</a:t>
            </a:r>
            <a:endParaRPr lang="ru-RU" sz="1550" dirty="0"/>
          </a:p>
          <a:p>
            <a:pPr marL="0" indent="0">
              <a:buNone/>
            </a:pPr>
            <a:r>
              <a:rPr lang="ru-RU" sz="1550" dirty="0"/>
              <a:t>	</a:t>
            </a:r>
            <a:r>
              <a:rPr lang="ru-RU" sz="1550" dirty="0" err="1"/>
              <a:t>int</a:t>
            </a:r>
            <a:r>
              <a:rPr lang="ru-RU" sz="1550" dirty="0"/>
              <a:t> </a:t>
            </a:r>
            <a:r>
              <a:rPr lang="ru-RU" sz="1550" dirty="0" err="1"/>
              <a:t>tmp</a:t>
            </a:r>
            <a:r>
              <a:rPr lang="ru-RU" sz="1550" dirty="0"/>
              <a:t> = </a:t>
            </a:r>
            <a:r>
              <a:rPr lang="ru-RU" sz="1550" dirty="0" err="1"/>
              <a:t>ar</a:t>
            </a:r>
            <a:r>
              <a:rPr lang="ru-RU" sz="1550" dirty="0"/>
              <a:t>[i];//запомнили значение текущего</a:t>
            </a:r>
          </a:p>
          <a:p>
            <a:pPr marL="0" indent="0">
              <a:buNone/>
            </a:pPr>
            <a:r>
              <a:rPr lang="ru-RU" sz="1550" dirty="0"/>
              <a:t>	//нашли "куда" вставлять</a:t>
            </a:r>
          </a:p>
          <a:p>
            <a:pPr marL="0" indent="0">
              <a:buNone/>
            </a:pPr>
            <a:r>
              <a:rPr lang="ru-RU" sz="1550" dirty="0"/>
              <a:t>	</a:t>
            </a:r>
            <a:r>
              <a:rPr lang="ru-RU" sz="1550" dirty="0" err="1" smtClean="0"/>
              <a:t>int</a:t>
            </a:r>
            <a:r>
              <a:rPr lang="ru-RU" sz="1550" dirty="0" smtClean="0"/>
              <a:t> </a:t>
            </a:r>
            <a:r>
              <a:rPr lang="ru-RU" sz="1550" dirty="0"/>
              <a:t>j =0</a:t>
            </a:r>
            <a:r>
              <a:rPr lang="ru-RU" sz="1550" dirty="0" smtClean="0"/>
              <a:t>;</a:t>
            </a:r>
            <a:endParaRPr lang="en-US" sz="1550" dirty="0" smtClean="0"/>
          </a:p>
          <a:p>
            <a:pPr marL="0" indent="0">
              <a:buNone/>
            </a:pPr>
            <a:r>
              <a:rPr lang="ru-RU" sz="1550" dirty="0" smtClean="0"/>
              <a:t>	</a:t>
            </a:r>
            <a:r>
              <a:rPr lang="ru-RU" sz="1550" dirty="0" err="1" smtClean="0"/>
              <a:t>for</a:t>
            </a:r>
            <a:r>
              <a:rPr lang="ru-RU" sz="1550" dirty="0" smtClean="0"/>
              <a:t>(j =0; j&lt;i; j++)</a:t>
            </a:r>
          </a:p>
          <a:p>
            <a:pPr marL="0" indent="0">
              <a:buNone/>
            </a:pPr>
            <a:r>
              <a:rPr lang="ru-RU" sz="1550" dirty="0"/>
              <a:t>	{</a:t>
            </a:r>
          </a:p>
          <a:p>
            <a:pPr marL="0" indent="0">
              <a:buNone/>
            </a:pPr>
            <a:r>
              <a:rPr lang="ru-RU" sz="1550" dirty="0"/>
              <a:t>		</a:t>
            </a:r>
            <a:r>
              <a:rPr lang="ru-RU" sz="1550" dirty="0" err="1"/>
              <a:t>if</a:t>
            </a:r>
            <a:r>
              <a:rPr lang="ru-RU" sz="1550" dirty="0"/>
              <a:t>(</a:t>
            </a:r>
            <a:r>
              <a:rPr lang="ru-RU" sz="1550" dirty="0" err="1"/>
              <a:t>ar</a:t>
            </a:r>
            <a:r>
              <a:rPr lang="ru-RU" sz="1550" dirty="0"/>
              <a:t>[j]&gt;</a:t>
            </a:r>
            <a:r>
              <a:rPr lang="ru-RU" sz="1550" dirty="0" err="1"/>
              <a:t>tmp</a:t>
            </a:r>
            <a:r>
              <a:rPr lang="ru-RU" sz="1550" dirty="0"/>
              <a:t>) </a:t>
            </a:r>
            <a:r>
              <a:rPr lang="ru-RU" sz="1550" dirty="0" err="1"/>
              <a:t>break</a:t>
            </a:r>
            <a:r>
              <a:rPr lang="ru-RU" sz="1550" dirty="0"/>
              <a:t>;//вставлять перед j-</a:t>
            </a:r>
            <a:r>
              <a:rPr lang="ru-RU" sz="1550" dirty="0" err="1"/>
              <a:t>тым</a:t>
            </a:r>
            <a:endParaRPr lang="ru-RU" sz="1550" dirty="0"/>
          </a:p>
          <a:p>
            <a:pPr marL="0" indent="0">
              <a:buNone/>
            </a:pPr>
            <a:r>
              <a:rPr lang="ru-RU" sz="1550" dirty="0"/>
              <a:t>	}</a:t>
            </a:r>
          </a:p>
          <a:p>
            <a:pPr marL="0" indent="0">
              <a:buNone/>
            </a:pPr>
            <a:r>
              <a:rPr lang="ru-RU" sz="1550" dirty="0"/>
              <a:t>	//сдвинули от i до j на одну позицию вправо</a:t>
            </a:r>
          </a:p>
          <a:p>
            <a:pPr marL="0" indent="0">
              <a:buNone/>
            </a:pPr>
            <a:r>
              <a:rPr lang="ru-RU" sz="1550" dirty="0"/>
              <a:t>	</a:t>
            </a:r>
            <a:r>
              <a:rPr lang="ru-RU" sz="1550" dirty="0" err="1"/>
              <a:t>for</a:t>
            </a:r>
            <a:r>
              <a:rPr lang="ru-RU" sz="1550" dirty="0"/>
              <a:t>(</a:t>
            </a:r>
            <a:r>
              <a:rPr lang="ru-RU" sz="1550" dirty="0" err="1"/>
              <a:t>int</a:t>
            </a:r>
            <a:r>
              <a:rPr lang="ru-RU" sz="1550" dirty="0"/>
              <a:t> k = i; k&gt;j; k--)//начинаем сдвигать "с </a:t>
            </a:r>
            <a:r>
              <a:rPr lang="ru-RU" sz="1550" dirty="0" err="1"/>
              <a:t>справого</a:t>
            </a:r>
            <a:r>
              <a:rPr lang="ru-RU" sz="1550" dirty="0"/>
              <a:t>", так как i-</a:t>
            </a:r>
            <a:r>
              <a:rPr lang="ru-RU" sz="1550" dirty="0" err="1"/>
              <a:t>тый</a:t>
            </a:r>
            <a:r>
              <a:rPr lang="ru-RU" sz="1550" dirty="0"/>
              <a:t> свободен</a:t>
            </a:r>
          </a:p>
          <a:p>
            <a:pPr marL="0" indent="0">
              <a:buNone/>
            </a:pPr>
            <a:r>
              <a:rPr lang="ru-RU" sz="1550" dirty="0"/>
              <a:t>	{</a:t>
            </a:r>
          </a:p>
          <a:p>
            <a:pPr marL="0" indent="0">
              <a:buNone/>
            </a:pPr>
            <a:r>
              <a:rPr lang="ru-RU" sz="1550" dirty="0"/>
              <a:t>			</a:t>
            </a:r>
            <a:r>
              <a:rPr lang="ru-RU" sz="1550" dirty="0" err="1"/>
              <a:t>ar</a:t>
            </a:r>
            <a:r>
              <a:rPr lang="ru-RU" sz="1550" dirty="0"/>
              <a:t>[k] = </a:t>
            </a:r>
            <a:r>
              <a:rPr lang="ru-RU" sz="1550" dirty="0" err="1"/>
              <a:t>ar</a:t>
            </a:r>
            <a:r>
              <a:rPr lang="ru-RU" sz="1550" dirty="0"/>
              <a:t>[k-1];</a:t>
            </a:r>
          </a:p>
          <a:p>
            <a:pPr marL="0" indent="0">
              <a:buNone/>
            </a:pPr>
            <a:r>
              <a:rPr lang="ru-RU" sz="1550" dirty="0"/>
              <a:t>	}</a:t>
            </a:r>
          </a:p>
          <a:p>
            <a:pPr marL="0" indent="0">
              <a:buNone/>
            </a:pPr>
            <a:r>
              <a:rPr lang="ru-RU" sz="1550" dirty="0"/>
              <a:t>	</a:t>
            </a:r>
            <a:r>
              <a:rPr lang="ru-RU" sz="1550" dirty="0" err="1"/>
              <a:t>ar</a:t>
            </a:r>
            <a:r>
              <a:rPr lang="ru-RU" sz="1550" dirty="0"/>
              <a:t>[j] = </a:t>
            </a:r>
            <a:r>
              <a:rPr lang="ru-RU" sz="1550" dirty="0" err="1"/>
              <a:t>tmp</a:t>
            </a:r>
            <a:r>
              <a:rPr lang="ru-RU" sz="1550" dirty="0"/>
              <a:t>; //вставили сохраненное значение на освободившееся </a:t>
            </a:r>
            <a:r>
              <a:rPr lang="ru-RU" sz="1550" dirty="0" smtClean="0"/>
              <a:t>место</a:t>
            </a:r>
            <a:endParaRPr lang="en-US" sz="1550" dirty="0" smtClean="0"/>
          </a:p>
          <a:p>
            <a:pPr marL="0" indent="0">
              <a:buNone/>
            </a:pPr>
            <a:r>
              <a:rPr lang="en-US" sz="1550" dirty="0" smtClean="0"/>
              <a:t>}</a:t>
            </a:r>
            <a:endParaRPr lang="ru-RU" sz="1550" dirty="0" smtClean="0"/>
          </a:p>
        </p:txBody>
      </p:sp>
    </p:spTree>
    <p:extLst>
      <p:ext uri="{BB962C8B-B14F-4D97-AF65-F5344CB8AC3E}">
        <p14:creationId xmlns:p14="http://schemas.microsoft.com/office/powerpoint/2010/main" val="46513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Пузырьковая сортировка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Проход </a:t>
            </a:r>
            <a:r>
              <a:rPr lang="ru-RU" dirty="0"/>
              <a:t>по данным с обменом местами соседних элементов, нарушающих заданный порядок =&gt; наверху оказывается наибольший или внизу наименьший</a:t>
            </a:r>
          </a:p>
          <a:p>
            <a:pPr lvl="0"/>
            <a:r>
              <a:rPr lang="ru-RU" dirty="0"/>
              <a:t>повтор по оставшейся неупорядоченной части массива</a:t>
            </a:r>
          </a:p>
          <a:p>
            <a:r>
              <a:rPr lang="ru-RU" dirty="0"/>
              <a:t>Замечание: так как элементы массива при каждом проходе все время упорядочиваются =&gt;</a:t>
            </a:r>
          </a:p>
          <a:p>
            <a:pPr lvl="0"/>
            <a:r>
              <a:rPr lang="ru-RU" dirty="0"/>
              <a:t>на каждой итерации перестановок становится меньше</a:t>
            </a:r>
          </a:p>
          <a:p>
            <a:pPr lvl="0"/>
            <a:r>
              <a:rPr lang="ru-RU" dirty="0"/>
              <a:t>необязательно продолжать итерации до конца, а можно завести флажок – если на очередной итерации не произошло ни одной перестановки, все элементы уже стоят на своих местах =&gt; </a:t>
            </a:r>
            <a:r>
              <a:rPr lang="ru-RU" dirty="0" smtClean="0"/>
              <a:t>выход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931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/>
              <a:t>//Сортировка всплывающий пузырек - за одну итерацию - наверх наибольший</a:t>
            </a:r>
          </a:p>
          <a:p>
            <a:pPr marL="0" indent="0">
              <a:buNone/>
            </a:pPr>
            <a:r>
              <a:rPr lang="ru-RU" sz="1200" dirty="0" smtClean="0"/>
              <a:t>{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/>
              <a:t>//</a:t>
            </a:r>
            <a:r>
              <a:rPr lang="ru-RU" sz="1200" dirty="0"/>
              <a:t>Цикл сортировки методом "всплывающего пузырька" в</a:t>
            </a:r>
          </a:p>
          <a:p>
            <a:pPr marL="0" indent="0">
              <a:buNone/>
            </a:pPr>
            <a:r>
              <a:rPr lang="ru-RU" sz="1200" dirty="0" smtClean="0"/>
              <a:t>//</a:t>
            </a:r>
            <a:r>
              <a:rPr lang="ru-RU" sz="1200" dirty="0"/>
              <a:t>порядке возрастания </a:t>
            </a:r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dirty="0" err="1" smtClean="0"/>
              <a:t>int</a:t>
            </a:r>
            <a:r>
              <a:rPr lang="ru-RU" sz="1200" dirty="0" smtClean="0"/>
              <a:t> </a:t>
            </a:r>
            <a:r>
              <a:rPr lang="ru-RU" sz="1200" dirty="0" err="1"/>
              <a:t>ar</a:t>
            </a:r>
            <a:r>
              <a:rPr lang="ru-RU" sz="1200" dirty="0"/>
              <a:t>[]={-5,3,-9,1,-11,0,22};</a:t>
            </a:r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/>
              <a:t>n = </a:t>
            </a:r>
            <a:r>
              <a:rPr lang="en-US" sz="1200" dirty="0" err="1"/>
              <a:t>sizeof</a:t>
            </a:r>
            <a:r>
              <a:rPr lang="en-US" sz="1200" dirty="0"/>
              <a:t>(</a:t>
            </a:r>
            <a:r>
              <a:rPr lang="en-US" sz="1200" dirty="0" err="1"/>
              <a:t>ar</a:t>
            </a:r>
            <a:r>
              <a:rPr lang="en-US" sz="1200" dirty="0"/>
              <a:t>)/</a:t>
            </a:r>
            <a:r>
              <a:rPr lang="en-US" sz="1200" dirty="0" err="1"/>
              <a:t>sizeof</a:t>
            </a:r>
            <a:r>
              <a:rPr lang="en-US" sz="1200" dirty="0"/>
              <a:t>(int);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for(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/>
              <a:t>i=0; </a:t>
            </a:r>
            <a:r>
              <a:rPr lang="en-US" sz="1200" dirty="0" smtClean="0"/>
              <a:t>i&lt;n-1</a:t>
            </a:r>
            <a:r>
              <a:rPr lang="en-US" sz="1200" dirty="0"/>
              <a:t>; i++)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ru-RU" sz="1200" dirty="0" smtClean="0"/>
              <a:t>{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	</a:t>
            </a:r>
            <a:r>
              <a:rPr lang="ru-RU" sz="1200" dirty="0" err="1"/>
              <a:t>bool</a:t>
            </a:r>
            <a:r>
              <a:rPr lang="ru-RU" sz="1200" dirty="0"/>
              <a:t> b = </a:t>
            </a:r>
            <a:r>
              <a:rPr lang="ru-RU" sz="1200" dirty="0" err="1"/>
              <a:t>false</a:t>
            </a:r>
            <a:r>
              <a:rPr lang="ru-RU" sz="1200" dirty="0"/>
              <a:t>;//флажок - была ли хотя бы одна перестановка</a:t>
            </a:r>
          </a:p>
          <a:p>
            <a:pPr marL="0" indent="0">
              <a:buNone/>
            </a:pPr>
            <a:r>
              <a:rPr lang="ru-RU" sz="1200" dirty="0"/>
              <a:t>		</a:t>
            </a:r>
            <a:r>
              <a:rPr lang="en-US" sz="1200" dirty="0" smtClean="0"/>
              <a:t>for(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/>
              <a:t>j=0; j&lt;n-i-1; j++)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</a:t>
            </a:r>
            <a:r>
              <a:rPr lang="ru-RU" sz="1200" dirty="0" smtClean="0"/>
              <a:t>{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			</a:t>
            </a:r>
            <a:r>
              <a:rPr lang="ru-RU" sz="1200" dirty="0" err="1"/>
              <a:t>if</a:t>
            </a:r>
            <a:r>
              <a:rPr lang="ru-RU" sz="1200" dirty="0"/>
              <a:t>(</a:t>
            </a:r>
            <a:r>
              <a:rPr lang="ru-RU" sz="1200" dirty="0" err="1"/>
              <a:t>ar</a:t>
            </a:r>
            <a:r>
              <a:rPr lang="ru-RU" sz="1200" dirty="0"/>
              <a:t>[j] &gt; </a:t>
            </a:r>
            <a:r>
              <a:rPr lang="ru-RU" sz="1200" dirty="0" err="1"/>
              <a:t>ar</a:t>
            </a:r>
            <a:r>
              <a:rPr lang="ru-RU" sz="1200" dirty="0"/>
              <a:t>[j+1])</a:t>
            </a:r>
          </a:p>
          <a:p>
            <a:pPr marL="0" indent="0">
              <a:buNone/>
            </a:pPr>
            <a:r>
              <a:rPr lang="ru-RU" sz="1200" dirty="0"/>
              <a:t>			{</a:t>
            </a:r>
          </a:p>
          <a:p>
            <a:pPr marL="0" indent="0">
              <a:buNone/>
            </a:pPr>
            <a:r>
              <a:rPr lang="ru-RU" sz="1200" dirty="0"/>
              <a:t>				//Переставляем местами элементы:</a:t>
            </a:r>
          </a:p>
          <a:p>
            <a:pPr marL="0" indent="0">
              <a:buNone/>
            </a:pPr>
            <a:r>
              <a:rPr lang="ru-RU" sz="1200" dirty="0"/>
              <a:t>				</a:t>
            </a:r>
            <a:r>
              <a:rPr lang="en-US" sz="1200" dirty="0"/>
              <a:t>int </a:t>
            </a:r>
            <a:r>
              <a:rPr lang="en-US" sz="1200" dirty="0" err="1"/>
              <a:t>Tmp</a:t>
            </a:r>
            <a:r>
              <a:rPr lang="en-US" sz="1200" dirty="0"/>
              <a:t>=</a:t>
            </a:r>
            <a:r>
              <a:rPr lang="en-US" sz="1200" dirty="0" err="1"/>
              <a:t>ar</a:t>
            </a:r>
            <a:r>
              <a:rPr lang="en-US" sz="1200" dirty="0"/>
              <a:t>[j];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		</a:t>
            </a:r>
            <a:r>
              <a:rPr lang="en-US" sz="1200" dirty="0" err="1"/>
              <a:t>ar</a:t>
            </a:r>
            <a:r>
              <a:rPr lang="en-US" sz="1200" dirty="0"/>
              <a:t>[j]=</a:t>
            </a:r>
            <a:r>
              <a:rPr lang="en-US" sz="1200" dirty="0" err="1"/>
              <a:t>ar</a:t>
            </a:r>
            <a:r>
              <a:rPr lang="en-US" sz="1200" dirty="0"/>
              <a:t>[j+1];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		</a:t>
            </a:r>
            <a:r>
              <a:rPr lang="en-US" sz="1200" dirty="0" err="1"/>
              <a:t>ar</a:t>
            </a:r>
            <a:r>
              <a:rPr lang="en-US" sz="1200" dirty="0"/>
              <a:t>[j+1]=</a:t>
            </a:r>
            <a:r>
              <a:rPr lang="en-US" sz="1200" dirty="0" err="1"/>
              <a:t>Tmp</a:t>
            </a:r>
            <a:r>
              <a:rPr lang="en-US" sz="1200" dirty="0"/>
              <a:t>;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		b=true;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	</a:t>
            </a:r>
            <a:r>
              <a:rPr lang="en-US" sz="1200" dirty="0" smtClean="0"/>
              <a:t>}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</a:t>
            </a:r>
            <a:r>
              <a:rPr lang="en-US" sz="1200" dirty="0" smtClean="0"/>
              <a:t>}</a:t>
            </a:r>
            <a:endParaRPr lang="ru-RU" sz="1200" dirty="0"/>
          </a:p>
          <a:p>
            <a:pPr marL="0" indent="0">
              <a:buNone/>
            </a:pPr>
            <a:endParaRPr lang="ru-RU" sz="1200" dirty="0"/>
          </a:p>
          <a:p>
            <a:pPr marL="0" indent="0">
              <a:buNone/>
            </a:pPr>
            <a:r>
              <a:rPr lang="en-US" sz="1200" dirty="0"/>
              <a:t>		</a:t>
            </a:r>
            <a:r>
              <a:rPr lang="en-US" sz="1200" dirty="0" smtClean="0"/>
              <a:t>if(b</a:t>
            </a:r>
            <a:r>
              <a:rPr lang="en-US" sz="1200" dirty="0"/>
              <a:t>==false)</a:t>
            </a:r>
            <a:endParaRPr lang="ru-RU" sz="1200" dirty="0"/>
          </a:p>
          <a:p>
            <a:pPr marL="0" indent="0">
              <a:buNone/>
            </a:pPr>
            <a:r>
              <a:rPr lang="en-US" sz="1200" dirty="0"/>
              <a:t>			break</a:t>
            </a:r>
            <a:r>
              <a:rPr lang="ru-RU" sz="1200" dirty="0"/>
              <a:t>;//для данных значений за 4 итерации все уже будет упорядочено =&gt; продолжать не имеет смысла</a:t>
            </a:r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dirty="0" smtClean="0"/>
              <a:t>}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/>
              <a:t>}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982592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201</Words>
  <Application>Microsoft Office PowerPoint</Application>
  <PresentationFormat>Экран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Picture</vt:lpstr>
      <vt:lpstr>Сортировки</vt:lpstr>
      <vt:lpstr>Сортировка выбором</vt:lpstr>
      <vt:lpstr>Сортировка выбором</vt:lpstr>
      <vt:lpstr>Сортировка выбором (реализация)</vt:lpstr>
      <vt:lpstr>Сортировка вставками</vt:lpstr>
      <vt:lpstr>Презентация PowerPoint</vt:lpstr>
      <vt:lpstr>Сортировка вставками(реализация)</vt:lpstr>
      <vt:lpstr>Пузырьковая сортировка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Сортировки</dc:title>
  <dc:creator>-</dc:creator>
  <cp:lastModifiedBy>-</cp:lastModifiedBy>
  <cp:revision>6</cp:revision>
  <dcterms:created xsi:type="dcterms:W3CDTF">2015-10-22T03:59:34Z</dcterms:created>
  <dcterms:modified xsi:type="dcterms:W3CDTF">2022-11-07T15:29:06Z</dcterms:modified>
</cp:coreProperties>
</file>